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24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7A9292-D491-4967-ACA8-D3E9D4C35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72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3527-0905-4FF9-BE18-5E287A246F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07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4725-F824-41C3-8A08-397350B9D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67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0C27C-C4B0-4032-990B-5C111D9C8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43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281F8-E4F2-467F-9DEF-99D1566BE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15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B0D7-9ADA-4E62-9A3F-EF5E0184B1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19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4D5A-679F-4642-9EFC-E8EBFFEDCE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836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80D1-5C8F-4FB3-A93E-7E6C126A76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18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F4AB-6087-4127-A06A-46E850E21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73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0C05-F5D1-4E3E-B856-7356ADD634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28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C4F4-8427-41C6-8BB7-33EDAFB9BE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36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9DBD-7E57-4E3A-AC0D-9412CEA34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69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14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F1F0CE-9540-439B-93DB-F0513EE35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14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Памятные места села Сакмара.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Сакмарский район, Оренбургская область.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Сакмары.</a:t>
            </a: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26 апреля 1968 года на горе Янгизской был установлен Обелиск в честь памяти павших в Салмышском бою. Гражданская война 26.04.1919 года.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 2008 году к 90 летию Гражданской войны памятник реставрирован.Основание 6х8, высота  стела 9 метров.</a:t>
            </a:r>
          </a:p>
        </p:txBody>
      </p:sp>
      <p:pic>
        <p:nvPicPr>
          <p:cNvPr id="12292" name="Picture 7" descr="DSC0144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1975" y="1905000"/>
            <a:ext cx="2478088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</a:t>
            </a:r>
          </a:p>
        </p:txBody>
      </p:sp>
      <p:sp>
        <p:nvSpPr>
          <p:cNvPr id="143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Таким памятник выглядит в 21 веке.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Это туристическое место в Сакмарском районе, в день бракосочетания сюда приезжают молодожены. Красивая панорама открыта взору: изгиб реки, лес, склон горы покрыт ковылем и полевыми цветами.</a:t>
            </a:r>
          </a:p>
        </p:txBody>
      </p:sp>
      <p:pic>
        <p:nvPicPr>
          <p:cNvPr id="13316" name="Picture 7" descr="DSC0144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2947988"/>
            <a:ext cx="3929062" cy="210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Сакмара.</a:t>
            </a:r>
          </a:p>
        </p:txBody>
      </p:sp>
      <p:sp>
        <p:nvSpPr>
          <p:cNvPr id="1536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В 1986 году по проекту заслуженного скульптора России Н.Г. Петиной у школы был установлен бронзовый бюст дважды Герою Социалистического Труда В.М. Чердинцеву.</a:t>
            </a:r>
          </a:p>
        </p:txBody>
      </p:sp>
      <p:pic>
        <p:nvPicPr>
          <p:cNvPr id="14340" name="Picture 7" descr="IMAG007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2601913"/>
            <a:ext cx="3929062" cy="279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Сакмара.</a:t>
            </a:r>
          </a:p>
        </p:txBody>
      </p:sp>
      <p:sp>
        <p:nvSpPr>
          <p:cNvPr id="1741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Скульптурная композиция «Династия хлеборобов Чердинцевых» Н.Г. Петиной в школьном музее.</a:t>
            </a:r>
          </a:p>
        </p:txBody>
      </p:sp>
      <p:pic>
        <p:nvPicPr>
          <p:cNvPr id="15364" name="Picture 7" descr="IMAG006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2601913"/>
            <a:ext cx="3929062" cy="279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Памятные места с. Сакмара.  2009 год.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/>
              <a:t>Фото Л.Т. Абрамовой, А.А. </a:t>
            </a:r>
            <a:r>
              <a:rPr lang="ru-RU" altLang="ru-RU" sz="2800" dirty="0" err="1" smtClean="0"/>
              <a:t>Лопина</a:t>
            </a:r>
            <a:endParaRPr lang="ru-RU" alt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/>
              <a:t>Консультанты: секретарь РК КПСС В.И. Кулешов, Харченко Е.Н. руководитель  музея истории Сакмарского района.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/>
              <a:t>руководитель школьного музея ЛТ Абрамова,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/>
              <a:t>Шишкова Л.П. заместитель директора МБС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/>
              <a:t>по работе с детьми.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/>
              <a:t>Дизайн и оформление Л.Т. Абрамовой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 селе Сакмара имеются Обелиск Славы, памятник В.И. Ленину, бюст дважды Герою Социалистического Труда Василию Макаровичу Чердинцеву, Обелиск участникам Салмышского боя.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Обелиск Славы</a:t>
            </a:r>
          </a:p>
        </p:txBody>
      </p:sp>
      <p:sp>
        <p:nvSpPr>
          <p:cNvPr id="512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Обелиск Славы в районном центре Сакмара установлен в 1967 году, активное участие принимали в этом секретарь райкома комсомола Рахимов З.Б. секретарь райкома партии Кулешов В.И. В 1987 году собирались денежные средства учащимися школы и перечислялись на специальный счет для реставрации Обелиска, о чем свидетельствуют квитанции и летопись школы. Реставрационными работами руководил Сосновцев А.В., художник, учитель ИЗО Сакмарской СОШ, учащиеся школы помогали, и каждый из них заложил свой кирпичик в основание Обелиска.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pic>
        <p:nvPicPr>
          <p:cNvPr id="2" name="Picture 7" descr="IMAG110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988" y="1905000"/>
            <a:ext cx="3294062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Сакмара.</a:t>
            </a:r>
          </a:p>
        </p:txBody>
      </p:sp>
      <p:sp>
        <p:nvSpPr>
          <p:cNvPr id="614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Шли годы, глава сельской администрации Золотухин А.А. вновь взялся за реставрационные работы. К этому времени была осуществлена поисковая работа учащимися Сакмарской СОШ по увековечиванию имен сакмарцев, не вернувшихся с полей сражений. Сделана «Летопись Великой Отечественной». В школьном музее появилась мемориальная доска с фамилиями сакмарцев, их было 234 человека.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</p:txBody>
      </p:sp>
      <p:pic>
        <p:nvPicPr>
          <p:cNvPr id="2" name="Picture 7" descr="IMAG016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2601913"/>
            <a:ext cx="3929062" cy="279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Сакмара.</a:t>
            </a:r>
          </a:p>
        </p:txBody>
      </p:sp>
      <p:sp>
        <p:nvSpPr>
          <p:cNvPr id="7177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Впервые на митинге 9 мая эти фамилии разрешили озвучить. Четко и торжественно звучали над площадью у Обелиска Славы имена и фамилии погибших сакмарцев. Слегка дрожали голоса Рахматуллиной Эльвиры, и Евгения Прозорова, звучала траурная мелодия Реквиема. В почетном карауле стояли пионеры дружины Зои Анатольевны Космодемьянской. У меня, старшей пионерской вожатой, сердце замирало в груди. Площадь замерла, люди слушали, слезы текли по щекам. Венки, корзины с цветами, просто живые цветы возлагались к Обелиску. Сакмарцы  подходили ко  мне, благодарили, уточняли списки погибших Это был 1985 год.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pic>
        <p:nvPicPr>
          <p:cNvPr id="7172" name="Picture 11" descr="IMAG022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2601913"/>
            <a:ext cx="3929062" cy="2795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Сакмара.</a:t>
            </a:r>
          </a:p>
        </p:txBody>
      </p:sp>
      <p:sp>
        <p:nvSpPr>
          <p:cNvPr id="8201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Теперь стало традицией 22 июня, в День памяти и скорби, вспоминать поименно, не вернувшихся с полей сражений, солдат. Были готовы мраморные плиты, на них  выбиты золотые буквы имен и фамилий сакмарцев, отдавших жизнь за свободу и независимость нашей Родины. В 2001 году, 60-летие  Победы, праздновали у красивого Обелиска. Дорожка из цветной тротуарной плитки, зелень молодых елочек, первые тюльпаны, вечный огонь, мраморные плиты, посвященные полному кавалеру орденов Солдатской Славы Ф.А. Белову и Героям Советского Союза Зюзину В.И., Иванищеву Г.С., Барсуку А.Я., Файзулину Х.Ш.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pic>
        <p:nvPicPr>
          <p:cNvPr id="8196" name="Picture 11" descr="IMAG110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2601913"/>
            <a:ext cx="3929062" cy="279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Сакмара.</a:t>
            </a:r>
          </a:p>
        </p:txBody>
      </p:sp>
      <p:sp>
        <p:nvSpPr>
          <p:cNvPr id="9223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22 июня в День Памяти и скорби над площадью звучат слова протоиерея Василия: «Вечная память не вернувшимся с полей сражений сакмарцам!» «Вечная память» - поет клирос. Основание 14х7, стела-6 метров.</a:t>
            </a:r>
          </a:p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9220" name="Picture 9" descr="IMAG109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988" y="1905000"/>
            <a:ext cx="3294062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Сакмара.</a:t>
            </a:r>
          </a:p>
        </p:txBody>
      </p:sp>
      <p:sp>
        <p:nvSpPr>
          <p:cNvPr id="1024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Первый памятник В.И. Ленину в центре села в ленинском садике установлен в 1942 году. Здесь принимали в пионеры сакмарских школьников. В садике росла душистая акация и сирень.</a:t>
            </a:r>
            <a:r>
              <a:rPr lang="en-US" sz="2000" smtClean="0"/>
              <a:t> </a:t>
            </a:r>
            <a:r>
              <a:rPr lang="ru-RU" sz="2000" smtClean="0"/>
              <a:t>В 1966 году</a:t>
            </a:r>
            <a:r>
              <a:rPr lang="en-US" sz="2000" smtClean="0"/>
              <a:t> </a:t>
            </a:r>
            <a:r>
              <a:rPr lang="ru-RU" sz="2000" smtClean="0"/>
              <a:t>у памятника В.И. Ленину  В.М. Чердинцеву  была вручена первая звезда Героя Социалистического Труда.</a:t>
            </a:r>
          </a:p>
        </p:txBody>
      </p:sp>
      <p:pic>
        <p:nvPicPr>
          <p:cNvPr id="2" name="Picture 7" descr="сканирование001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2709863"/>
            <a:ext cx="3929062" cy="257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Памятные места с. Сакмара.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 1976 году из Новотроицка привезли новый памятник Ленина </a:t>
            </a:r>
            <a:r>
              <a:rPr lang="en-US" sz="2400" smtClean="0"/>
              <a:t> </a:t>
            </a:r>
            <a:r>
              <a:rPr lang="ru-RU" sz="2400" smtClean="0"/>
              <a:t>вместо разрушенного временем известнякового. Сделана реконструкция площади, посажены голубые ели, рябины, березы. </a:t>
            </a:r>
          </a:p>
        </p:txBody>
      </p:sp>
      <p:pic>
        <p:nvPicPr>
          <p:cNvPr id="2" name="Picture 7" descr="сканирование001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2651125"/>
            <a:ext cx="3929062" cy="269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122</TotalTime>
  <Words>739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Wingdings</vt:lpstr>
      <vt:lpstr>Calibri</vt:lpstr>
      <vt:lpstr>Трава</vt:lpstr>
      <vt:lpstr>Памятные места села Сакмара.</vt:lpstr>
      <vt:lpstr>Памятные места с. Сакмара</vt:lpstr>
      <vt:lpstr>Обелиск Славы</vt:lpstr>
      <vt:lpstr>Памятные места с. Сакмара.</vt:lpstr>
      <vt:lpstr>Памятные места с. Сакмара.</vt:lpstr>
      <vt:lpstr>Памятные места с. Сакмара.</vt:lpstr>
      <vt:lpstr>Памятные места с. Сакмара.</vt:lpstr>
      <vt:lpstr>Памятные места с. Сакмара.</vt:lpstr>
      <vt:lpstr>Памятные места с. Сакмара.</vt:lpstr>
      <vt:lpstr>Памятные места с. Сакмары.</vt:lpstr>
      <vt:lpstr>Памятные места с. Сакмара</vt:lpstr>
      <vt:lpstr>Памятные места с. Сакмара.</vt:lpstr>
      <vt:lpstr>Памятные места с. Сакмара.</vt:lpstr>
      <vt:lpstr>Памятные места с. Сакмара.  2009 год.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Памятные места села Сакмара.</dc:title>
  <dc:creator>Людмила</dc:creator>
  <cp:lastModifiedBy>user</cp:lastModifiedBy>
  <cp:revision>7</cp:revision>
  <dcterms:created xsi:type="dcterms:W3CDTF">2009-03-18T16:03:44Z</dcterms:created>
  <dcterms:modified xsi:type="dcterms:W3CDTF">2019-03-11T16:18:37Z</dcterms:modified>
</cp:coreProperties>
</file>